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b98ac7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b98ac7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14450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14450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Bracket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American Shaker tune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4525" y="1078650"/>
            <a:ext cx="8159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’tis a gift to be free,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where we ought to be,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in the place just right,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 be in the valley of love and delight.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794525" y="1078650"/>
            <a:ext cx="8159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we shan’t be ashamed.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we come ’round right.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